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H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6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82737-E532-42D5-89B2-D6B770637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B41809-A78A-4002-AB12-5A487A2E53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HN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682DF0-F00E-4E52-8690-2FA95F430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B7B21-BF97-452A-A825-566315CFB5E6}" type="datetimeFigureOut">
              <a:rPr lang="es-HN" smtClean="0"/>
              <a:t>30/11/2020</a:t>
            </a:fld>
            <a:endParaRPr lang="es-HN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E4E0A5-8D01-40AE-886A-2D899F362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CF46B9-F68A-4AA9-8FF0-7C12BB8CD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C14-5D73-4A91-814F-2EAE6001997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02834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5EAD3-EC9C-4698-9742-1B105D5D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98EC24-28E5-41A6-AEEF-16AC3BB36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167621-54F1-45A7-BA60-FFBEB84C1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B7B21-BF97-452A-A825-566315CFB5E6}" type="datetimeFigureOut">
              <a:rPr lang="es-HN" smtClean="0"/>
              <a:t>30/11/2020</a:t>
            </a:fld>
            <a:endParaRPr lang="es-HN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EEF17B-ECC0-4992-AA87-91D0BC400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0E16CF-05D5-491A-A4F0-DFA1D3245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C14-5D73-4A91-814F-2EAE6001997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27509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A63F31-592A-41C5-ACB2-5AFEF136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46B369-21DD-4F49-961C-3CFBCDBFC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BDEC62-688C-44E9-BC1F-F3EADAEF7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B7B21-BF97-452A-A825-566315CFB5E6}" type="datetimeFigureOut">
              <a:rPr lang="es-HN" smtClean="0"/>
              <a:t>30/11/2020</a:t>
            </a:fld>
            <a:endParaRPr lang="es-HN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03E118-0FA7-4CE5-B1A0-1DC2AA7BA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D6528-5042-4B1B-AFF7-6DC15D166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C14-5D73-4A91-814F-2EAE6001997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546255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17067-BDCD-4718-97B8-EBD728111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F76DE8-0D03-47BF-A848-1FE083152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79F5BA-A171-45EB-BFD0-F532561FA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2910D66-CB81-4180-9E15-1089FD1B5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B7B21-BF97-452A-A825-566315CFB5E6}" type="datetimeFigureOut">
              <a:rPr lang="es-HN" smtClean="0"/>
              <a:t>30/11/2020</a:t>
            </a:fld>
            <a:endParaRPr lang="es-HN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3CF53B-B6FC-4AE6-87C3-66C9D7E81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F35EFD-325A-4A35-A1B5-4A3DB4436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C14-5D73-4A91-814F-2EAE6001997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703431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E75CA-BF72-4966-A6E8-7DB2E088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A0BD29-9C35-4E5E-8929-5DF9783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6E4119-FA3D-4C7F-BAE7-465029CCA3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A790345-0E4C-48C0-B030-49EEB3E169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FA1D89C-1903-4741-AB82-8FFFEBDF34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3041652-6404-499B-85F5-E224F459A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B7B21-BF97-452A-A825-566315CFB5E6}" type="datetimeFigureOut">
              <a:rPr lang="es-HN" smtClean="0"/>
              <a:t>30/11/2020</a:t>
            </a:fld>
            <a:endParaRPr lang="es-HN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B2C4B1-856E-4BE0-A422-58CE0020A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7B28DC1-8B1A-402D-9B56-D1520D26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C14-5D73-4A91-814F-2EAE6001997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51863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B6B857-5820-4BD4-95E1-84290E851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3CD9594-9232-4D5F-87C4-FFA6B1893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B7B21-BF97-452A-A825-566315CFB5E6}" type="datetimeFigureOut">
              <a:rPr lang="es-HN" smtClean="0"/>
              <a:t>30/11/2020</a:t>
            </a:fld>
            <a:endParaRPr lang="es-HN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7DE405E-7A4B-45DF-91BB-8F934D566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0B0DD86-852B-4E2E-BA33-F49D4CEBC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C14-5D73-4A91-814F-2EAE6001997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789418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D9FE737-D936-4757-B691-98E84C677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B7B21-BF97-452A-A825-566315CFB5E6}" type="datetimeFigureOut">
              <a:rPr lang="es-HN" smtClean="0"/>
              <a:t>30/11/2020</a:t>
            </a:fld>
            <a:endParaRPr lang="es-HN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7C85D67-A46F-487E-9186-2F13B1E1E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0270FF-342F-4DC1-BC39-542CF0C77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C14-5D73-4A91-814F-2EAE6001997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103470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841A4-2A10-475A-A2E9-AB74F4173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83E0D2-7D71-4DA3-A35B-71EAF181E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D55026-E4E3-4C51-8A1B-0F6284B274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32F851-AE50-4FCA-B1E7-D786BFCE6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B7B21-BF97-452A-A825-566315CFB5E6}" type="datetimeFigureOut">
              <a:rPr lang="es-HN" smtClean="0"/>
              <a:t>30/11/2020</a:t>
            </a:fld>
            <a:endParaRPr lang="es-HN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3240D5-3000-4018-B825-A03E5C80D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A7DDDF-D0CC-439D-9A65-AEB7D9AF6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C14-5D73-4A91-814F-2EAE6001997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590832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9EF686-6197-45A4-B4B7-06BDE1E38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7EE07BC-5B9A-486A-9014-8C71D4B3CF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HN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23E293E-E9F1-4DF9-BA2A-6BCFC30DD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CFCDB1-87B9-4D41-906A-208E82149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B7B21-BF97-452A-A825-566315CFB5E6}" type="datetimeFigureOut">
              <a:rPr lang="es-HN" smtClean="0"/>
              <a:t>30/11/2020</a:t>
            </a:fld>
            <a:endParaRPr lang="es-HN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A05718-7274-42D9-AAEB-193418378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09AAE2-B32B-41BD-A432-377CDED48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C14-5D73-4A91-814F-2EAE6001997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448103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F1D82D-E7D4-4B05-8E58-84E87633C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8EBDEB-AF26-4ECE-8815-A297E2AF5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FF5050-FC21-488E-BF27-FB5F494FE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B7B21-BF97-452A-A825-566315CFB5E6}" type="datetimeFigureOut">
              <a:rPr lang="es-HN" smtClean="0"/>
              <a:t>30/11/2020</a:t>
            </a:fld>
            <a:endParaRPr lang="es-HN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B288E1-BBBA-469C-A1D3-7826AD468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02CE01-BF13-4F55-9565-97637CA09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C14-5D73-4A91-814F-2EAE6001997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646013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CBE5FCA-4DB2-40AF-8B75-5DFA43252E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1388AF-4211-42AB-ABD8-AA03E6671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80332E-45D6-463E-A103-5AE8D5457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B7B21-BF97-452A-A825-566315CFB5E6}" type="datetimeFigureOut">
              <a:rPr lang="es-HN" smtClean="0"/>
              <a:t>30/11/2020</a:t>
            </a:fld>
            <a:endParaRPr lang="es-HN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8B2C4F-3556-438B-9945-840D0FABD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369F36-D300-4372-9E7D-EFCC1EA9E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C14-5D73-4A91-814F-2EAE6001997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735896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AAD532C-86EF-40B8-A9D5-2B1F31FE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0EAE7B-592D-48A9-B956-439F7FFEA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7D1AEF-1D38-4E3D-8796-91DDC5FAA1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B7B21-BF97-452A-A825-566315CFB5E6}" type="datetimeFigureOut">
              <a:rPr lang="es-HN" smtClean="0"/>
              <a:t>30/11/2020</a:t>
            </a:fld>
            <a:endParaRPr lang="es-HN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726A5F-9EA1-434F-B81E-547ABCF4C4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HN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BAFDCC-5211-4B86-9B36-357E98B30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1EC14-5D73-4A91-814F-2EAE6001997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30914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H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Ver las imágenes de origen">
            <a:extLst>
              <a:ext uri="{FF2B5EF4-FFF2-40B4-BE49-F238E27FC236}">
                <a16:creationId xmlns:a16="http://schemas.microsoft.com/office/drawing/2014/main" id="{93EA5CDF-912D-446B-8C2E-BBDCEB75E5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5" b="22054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97D6AF2-6D2A-4122-9D3C-E11EA6DAAB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s-HN" dirty="0">
                <a:solidFill>
                  <a:srgbClr val="FFFFFF"/>
                </a:solidFill>
              </a:rPr>
              <a:t>Mapeo de Albergues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252336-811B-433E-B63D-D68956F2B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s-HN" dirty="0">
                <a:solidFill>
                  <a:srgbClr val="FFFFFF"/>
                </a:solidFill>
              </a:rPr>
              <a:t>Vinculación</a:t>
            </a:r>
          </a:p>
        </p:txBody>
      </p:sp>
    </p:spTree>
    <p:extLst>
      <p:ext uri="{BB962C8B-B14F-4D97-AF65-F5344CB8AC3E}">
        <p14:creationId xmlns:p14="http://schemas.microsoft.com/office/powerpoint/2010/main" val="3959964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Ver las imágenes de origen">
            <a:extLst>
              <a:ext uri="{FF2B5EF4-FFF2-40B4-BE49-F238E27FC236}">
                <a16:creationId xmlns:a16="http://schemas.microsoft.com/office/drawing/2014/main" id="{61FCBDE5-3CC7-46C6-819D-3E4F68B540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1" t="9091" r="31019" b="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DCA2BC7-2AF8-4934-BB07-93D1C9D77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Inducción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550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er las imágenes de origen">
            <a:extLst>
              <a:ext uri="{FF2B5EF4-FFF2-40B4-BE49-F238E27FC236}">
                <a16:creationId xmlns:a16="http://schemas.microsoft.com/office/drawing/2014/main" id="{721896D0-FAB2-4E1C-81AB-A5E8AC907F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" r="1" b="1"/>
          <a:stretch/>
        </p:blipFill>
        <p:spPr bwMode="auto">
          <a:xfrm>
            <a:off x="20" y="10"/>
            <a:ext cx="700987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1"/>
                </a:lnTo>
                <a:lnTo>
                  <a:pt x="6295211" y="1"/>
                </a:lnTo>
                <a:lnTo>
                  <a:pt x="6195255" y="380651"/>
                </a:lnTo>
                <a:cubicBezTo>
                  <a:pt x="5677600" y="2559611"/>
                  <a:pt x="5966601" y="4758249"/>
                  <a:pt x="6880029" y="6647018"/>
                </a:cubicBezTo>
                <a:lnTo>
                  <a:pt x="698828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083" name="Freeform: Shape 72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741870A-C082-4C46-BD98-20614FD4F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1436" y="1396289"/>
            <a:ext cx="4819952" cy="1325563"/>
          </a:xfrm>
        </p:spPr>
        <p:txBody>
          <a:bodyPr>
            <a:normAutofit/>
          </a:bodyPr>
          <a:lstStyle/>
          <a:p>
            <a:r>
              <a:rPr lang="es-HN"/>
              <a:t>Geolocalizar albergues</a:t>
            </a:r>
            <a:endParaRPr lang="es-HN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821808-4378-4CD0-80A0-F0640DD37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1435" y="2871982"/>
            <a:ext cx="4819951" cy="3181684"/>
          </a:xfrm>
        </p:spPr>
        <p:txBody>
          <a:bodyPr anchor="t">
            <a:normAutofit/>
          </a:bodyPr>
          <a:lstStyle/>
          <a:p>
            <a:r>
              <a:rPr lang="es-HN" dirty="0"/>
              <a:t>Marcar como Activo/Inactivo</a:t>
            </a:r>
          </a:p>
          <a:p>
            <a:r>
              <a:rPr lang="es-HN" dirty="0"/>
              <a:t>Agregar nuevos</a:t>
            </a:r>
          </a:p>
          <a:p>
            <a:r>
              <a:rPr lang="es-HN" dirty="0"/>
              <a:t>Validar albergues ingresados </a:t>
            </a:r>
          </a:p>
          <a:p>
            <a:pPr marL="0" indent="0">
              <a:buNone/>
            </a:pPr>
            <a:endParaRPr lang="es-HN" sz="1800" dirty="0"/>
          </a:p>
        </p:txBody>
      </p:sp>
    </p:spTree>
    <p:extLst>
      <p:ext uri="{BB962C8B-B14F-4D97-AF65-F5344CB8AC3E}">
        <p14:creationId xmlns:p14="http://schemas.microsoft.com/office/powerpoint/2010/main" val="3714842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0093A-54BF-4D05-B2D7-E564B6C57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Identificar necesidades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 descr="Ver las imágenes de origen">
            <a:extLst>
              <a:ext uri="{FF2B5EF4-FFF2-40B4-BE49-F238E27FC236}">
                <a16:creationId xmlns:a16="http://schemas.microsoft.com/office/drawing/2014/main" id="{A5B454E4-919C-45DB-8165-B69FCAF208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25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0026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3D07C46-A768-493D-A2C2-C95D1D0FB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2246"/>
            <a:ext cx="6437700" cy="26119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0636302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20</Words>
  <Application>Microsoft Office PowerPoint</Application>
  <PresentationFormat>Panorámica</PresentationFormat>
  <Paragraphs>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Mapeo de Albergues</vt:lpstr>
      <vt:lpstr>Inducción</vt:lpstr>
      <vt:lpstr>Geolocalizar albergues</vt:lpstr>
      <vt:lpstr>Identificar necesidades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Mapeo de Albergues</dc:title>
  <dc:creator>Jaime Escoto D.</dc:creator>
  <cp:lastModifiedBy>Jaime Escoto D.</cp:lastModifiedBy>
  <cp:revision>3</cp:revision>
  <dcterms:created xsi:type="dcterms:W3CDTF">2020-11-30T16:26:55Z</dcterms:created>
  <dcterms:modified xsi:type="dcterms:W3CDTF">2020-11-30T17:11:05Z</dcterms:modified>
</cp:coreProperties>
</file>